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2635" y="16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2548" y="6867283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4602359" y="41076275"/>
            <a:ext cx="13874455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第五届应用数学与信息技术国际会议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5th International Conference on Applied Mathematics and Information Technology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59" y="41298932"/>
            <a:ext cx="4000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85</cp:revision>
  <dcterms:created xsi:type="dcterms:W3CDTF">2022-05-14T02:02:00Z</dcterms:created>
  <dcterms:modified xsi:type="dcterms:W3CDTF">2025-06-11T10:22:22Z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600ED7D4D62946BA8A6BAF3EB10EEC23_12</vt:lpwstr>
  </property>
  <property fmtid="{D5CDD505-2E9C-101B-9397-08002B2CF9AE}" pid="3" name="KSOProductBuildVer">
    <vt:lpwstr>1033-12.2.0.20782</vt:lpwstr>
  </property>
</Properties>
</file>