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50" d="100"/>
          <a:sy n="50" d="100"/>
        </p:scale>
        <p:origin x="24" y="-8658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5304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2548" y="6867283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第七届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农业科学与生物技术国际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会议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 </a:t>
            </a:r>
            <a:r>
              <a:rPr lang="en-US" altLang="zh-CN" sz="2400" spc="15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7th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Agricultural Science and Biotechnology</a:t>
            </a: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5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Sep. 19-21,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Chengdu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48" y="41315989"/>
            <a:ext cx="365760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177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msi</cp:lastModifiedBy>
  <cp:revision>84</cp:revision>
  <dcterms:created xsi:type="dcterms:W3CDTF">2022-05-14T02:02:00Z</dcterms:created>
  <dcterms:modified xsi:type="dcterms:W3CDTF">2025-06-12T03:11:55Z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600ED7D4D62946BA8A6BAF3EB10EEC23_12</vt:lpwstr>
  </property>
  <property fmtid="{D5CDD505-2E9C-101B-9397-08002B2CF9AE}" pid="3" name="KSOProductBuildVer">
    <vt:lpwstr>1033-12.2.0.20782</vt:lpwstr>
  </property>
</Properties>
</file>