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1716" y="-3870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5798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建筑与城市规划国际会议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11th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Architecture and Urban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Planning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Sep. </a:t>
            </a: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299626"/>
            <a:ext cx="37338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177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82</cp:revision>
  <dcterms:created xsi:type="dcterms:W3CDTF">2022-05-14T02:02:00Z</dcterms:created>
  <dcterms:modified xsi:type="dcterms:W3CDTF">2025-06-12T03:09:59Z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1CD4CCF0CF724E14AC041ECE3929C8F7_12</vt:lpwstr>
  </property>
  <property fmtid="{D5CDD505-2E9C-101B-9397-08002B2CF9AE}" pid="3" name="KSOProductBuildVer">
    <vt:lpwstr>1033-12.2.0.19307</vt:lpwstr>
  </property>
</Properties>
</file>