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7" d="100"/>
          <a:sy n="17" d="100"/>
        </p:scale>
        <p:origin x="3204" y="18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96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第十三届生物与生命科学国际会议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 8-10,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 </a:t>
            </a:r>
            <a:r>
              <a:rPr lang="en-US" altLang="zh-CN" sz="2400" b="1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2025-06-11T01:38:06Z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1033-12.2.0.19307</vt:lpwstr>
  </property>
</Properties>
</file>