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12" y="-8658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10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第十四届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生物与生命科学国际会议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14th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Biology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December 12-14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Changsha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5989"/>
            <a:ext cx="3657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83</cp:revision>
  <dcterms:created xsi:type="dcterms:W3CDTF">2022-05-14T02:02:00Z</dcterms:created>
  <dcterms:modified xsi:type="dcterms:W3CDTF">2025-06-11T02:17:39Z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90017DD22FB841B48DD72A40B241DCB3_12</vt:lpwstr>
  </property>
  <property fmtid="{D5CDD505-2E9C-101B-9397-08002B2CF9AE}" pid="3" name="KSOProductBuildVer">
    <vt:lpwstr>1033-12.2.0.20782</vt:lpwstr>
  </property>
</Properties>
</file>