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4602359" y="41076275"/>
            <a:ext cx="13874455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第五届计算机，通信与控制工程国际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5th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Computer, Communication and Control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 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59" y="41298932"/>
            <a:ext cx="4038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85</cp:revision>
  <dcterms:created xsi:type="dcterms:W3CDTF">2022-05-14T02:02:00Z</dcterms:created>
  <dcterms:modified xsi:type="dcterms:W3CDTF">2025-06-11T10:57:04Z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1033-12.2.0.20782</vt:lpwstr>
  </property>
</Properties>
</file>