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50" d="100"/>
          <a:sy n="50" d="100"/>
        </p:scale>
        <p:origin x="-941" y="-9922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第十一届土木与环境工程国际会议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 11th International Conference on Civil and Environmental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Engineering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5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sz="2400" spc="15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November</a:t>
            </a:r>
            <a:r>
              <a:rPr lang="en-US" altLang="zh-CN" sz="2400" spc="15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23-25,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Wuhan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CCEE20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4510" y="41349930"/>
            <a:ext cx="354330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176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Windows 用户</cp:lastModifiedBy>
  <cp:revision>81</cp:revision>
  <dcterms:created xsi:type="dcterms:W3CDTF">2022-05-14T02:02:00Z</dcterms:created>
  <dcterms:modified xsi:type="dcterms:W3CDTF">2025-06-11T10:26:37Z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9B85ADEF13924D02B8C021D5121501B1_12</vt:lpwstr>
  </property>
  <property fmtid="{D5CDD505-2E9C-101B-9397-08002B2CF9AE}" pid="3" name="KSOProductBuildVer">
    <vt:lpwstr>1033-12.2.0.20782</vt:lpwstr>
  </property>
</Properties>
</file>