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4585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土木与环境工程国际会议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Civil and Environmental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12-14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5989"/>
            <a:ext cx="35623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2025-06-11T02:18:36Z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9B85ADEF13924D02B8C021D5121501B1_12</vt:lpwstr>
  </property>
  <property fmtid="{D5CDD505-2E9C-101B-9397-08002B2CF9AE}" pid="3" name="KSOProductBuildVer">
    <vt:lpwstr>1033-12.2.0.20782</vt:lpwstr>
  </property>
</Properties>
</file>