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" d="100"/>
          <a:sy n="10" d="100"/>
        </p:scale>
        <p:origin x="3900" y="11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教育与人工智能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International Conference on Education and Artificial Intelligence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00167"/>
            <a:ext cx="4318390" cy="727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172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81</cp:revision>
  <dcterms:created xsi:type="dcterms:W3CDTF">2022-05-14T02:02:00Z</dcterms:created>
  <dcterms:modified xsi:type="dcterms:W3CDTF">2025-06-07T01:07:45Z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A4AEA71072EA4522AB103705F68A9E2E_12</vt:lpwstr>
  </property>
  <property fmtid="{D5CDD505-2E9C-101B-9397-08002B2CF9AE}" pid="3" name="KSOProductBuildVer">
    <vt:lpwstr>1033-12.2.0.20782</vt:lpwstr>
  </property>
</Properties>
</file>