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7" d="100"/>
          <a:sy n="17" d="100"/>
        </p:scale>
        <p:origin x="3204" y="186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40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教育与信息技术国际会议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10th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Education and Information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Technologies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6-8, 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43434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79</cp:revision>
  <dcterms:created xsi:type="dcterms:W3CDTF">2022-05-14T02:02:00Z</dcterms:created>
  <dcterms:modified xsi:type="dcterms:W3CDTF">2025-06-11T01:40:31Z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1033-12.2.0.19307</vt:lpwstr>
  </property>
</Properties>
</file>