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30" y="-509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第十一届能源，环境与地球科学国际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会议</a:t>
            </a:r>
            <a:endParaRPr lang="zh-CN" altLang="en-US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11th International Conference on Energy, Environment and Earth Sciences</a:t>
            </a:r>
            <a:endParaRPr lang="en-US" altLang="zh-CN" sz="2400" spc="1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May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25-27,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Hangzhou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EEES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510" y="41349930"/>
            <a:ext cx="3952875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1130</Words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2022-05-14T02:02:00Z</dcterms:created>
  <dcterms:modified xsi:type="dcterms:W3CDTF">2024-12-23T13:48:15Z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974616E780F4431688D3BF21D8B987C7_12</vt:lpwstr>
  </property>
  <property fmtid="{D5CDD505-2E9C-101B-9397-08002B2CF9AE}" pid="3" name="KSOProductBuildVer">
    <vt:lpwstr>1033-12.2.0.19307</vt:lpwstr>
  </property>
</Properties>
</file>