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第十二届能源，环境与地球科学国际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12th International Conference on Energy, Environment and Earth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EES20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510" y="41349930"/>
            <a:ext cx="39528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81</cp:revision>
  <dcterms:created xsi:type="dcterms:W3CDTF">2022-05-14T02:02:00Z</dcterms:created>
  <dcterms:modified xsi:type="dcterms:W3CDTF">2025-06-11T10:26:20Z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974616E780F4431688D3BF21D8B987C7_12</vt:lpwstr>
  </property>
  <property fmtid="{D5CDD505-2E9C-101B-9397-08002B2CF9AE}" pid="3" name="KSOProductBuildVer">
    <vt:lpwstr>1033-12.2.0.20782</vt:lpwstr>
  </property>
</Properties>
</file>