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1716" y="-3870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30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第十三届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能源，环境与地球科学国际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13th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Energy, Environment and Earth Sciences</a:t>
            </a: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Jun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. 8-10, 2026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291222"/>
            <a:ext cx="40005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181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79</cp:revision>
  <dcterms:created xsi:type="dcterms:W3CDTF">2022-05-14T02:02:00Z</dcterms:created>
  <dcterms:modified xsi:type="dcterms:W3CDTF">2025-06-11T01:41:27Z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974616E780F4431688D3BF21D8B987C7_12</vt:lpwstr>
  </property>
  <property fmtid="{D5CDD505-2E9C-101B-9397-08002B2CF9AE}" pid="3" name="KSOProductBuildVer">
    <vt:lpwstr>1033-12.2.0.19307</vt:lpwstr>
  </property>
</Properties>
</file>