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4602359" y="41076275"/>
            <a:ext cx="1387445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第六届电气工程与信息工程国际会议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6th International Conference on Electrical Engineering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8" y="41246783"/>
            <a:ext cx="37623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86</cp:revision>
  <dcterms:created xsi:type="dcterms:W3CDTF">2022-05-14T02:02:00Z</dcterms:created>
  <dcterms:modified xsi:type="dcterms:W3CDTF">2025-06-11T10:23:29Z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