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第十届能源，环境与资源国际会议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10th International Conference on Energy, Environment and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Resources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 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Xi’an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ER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115" y="41422320"/>
            <a:ext cx="36385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1120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5064AE6A0D3C4B73AFEEB5999065FE9B_12</vt:lpwstr>
  </property>
  <property fmtid="{D5CDD505-2E9C-101B-9397-08002B2CF9AE}" pid="3" name="KSOProductBuildVer">
    <vt:lpwstr>1033-12.2.0.19307</vt:lpwstr>
  </property>
</Properties>
</file>