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730" y="-5093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2567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2362287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第十一届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能源，环境与资源国际会议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11th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Energy, Environment and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Resources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August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14-16, 2026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Qingdao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024" y="41291222"/>
            <a:ext cx="36195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179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Windows 用户</cp:lastModifiedBy>
  <cp:revision>84</cp:revision>
  <dcterms:created xsi:type="dcterms:W3CDTF">2022-05-14T02:02:00Z</dcterms:created>
  <dcterms:modified xsi:type="dcterms:W3CDTF">2025-09-09T09:55:44Z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5064AE6A0D3C4B73AFEEB5999065FE9B_12</vt:lpwstr>
  </property>
  <property fmtid="{D5CDD505-2E9C-101B-9397-08002B2CF9AE}" pid="3" name="KSOProductBuildVer">
    <vt:lpwstr>1033-12.2.0.19307</vt:lpwstr>
  </property>
</Properties>
</file>