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24" y="-8658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567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能源，环境与资源国际会议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Energy, Environment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Resources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24" y="41291222"/>
            <a:ext cx="3619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82</cp:revision>
  <dcterms:created xsi:type="dcterms:W3CDTF">2022-05-14T02:02:00Z</dcterms:created>
  <dcterms:modified xsi:type="dcterms:W3CDTF">2025-06-12T03:10:46Z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5064AE6A0D3C4B73AFEEB5999065FE9B_12</vt:lpwstr>
  </property>
  <property fmtid="{D5CDD505-2E9C-101B-9397-08002B2CF9AE}" pid="3" name="KSOProductBuildVer">
    <vt:lpwstr>1033-12.2.0.19307</vt:lpwstr>
  </property>
</Properties>
</file>