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FM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40957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1033-12.2.0.19307</vt:lpwstr>
  </property>
</Properties>
</file>