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57" r:id="rId2"/>
  </p:sldIdLst>
  <p:sldSz cx="30279975" cy="42808525"/>
  <p:notesSz cx="6858000" cy="9144000"/>
  <p:defaultTextStyle>
    <a:defPPr>
      <a:defRPr lang="zh-CN"/>
    </a:defPPr>
    <a:lvl1pPr marL="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1pPr>
    <a:lvl2pPr marL="256984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2pPr>
    <a:lvl3pPr marL="514032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3pPr>
    <a:lvl4pPr marL="771017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4pPr>
    <a:lvl5pPr marL="1028065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5pPr>
    <a:lvl6pPr marL="1285049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6pPr>
    <a:lvl7pPr marL="1542034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7pPr>
    <a:lvl8pPr marL="17990820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8pPr>
    <a:lvl9pPr marL="20560665" algn="l" defTabSz="5140325" rtl="0" eaLnBrk="1" latinLnBrk="0" hangingPunct="1">
      <a:defRPr sz="10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634" userDrawn="1">
          <p15:clr>
            <a:srgbClr val="A4A3A4"/>
          </p15:clr>
        </p15:guide>
        <p15:guide id="2" pos="11794" userDrawn="1">
          <p15:clr>
            <a:srgbClr val="A4A3A4"/>
          </p15:clr>
        </p15:guide>
        <p15:guide id="3" orient="horz" pos="13484" userDrawn="1">
          <p15:clr>
            <a:srgbClr val="A4A3A4"/>
          </p15:clr>
        </p15:guide>
        <p15:guide id="4" pos="953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482A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33" d="100"/>
          <a:sy n="33" d="100"/>
        </p:scale>
        <p:origin x="1716" y="-3870"/>
      </p:cViewPr>
      <p:guideLst>
        <p:guide orient="horz" pos="6634"/>
        <p:guide pos="11794"/>
        <p:guide orient="horz" pos="13484"/>
        <p:guide pos="9537"/>
      </p:guideLst>
    </p:cSldViewPr>
  </p:slideViewPr>
  <p:notesTextViewPr>
    <p:cViewPr>
      <p:scale>
        <a:sx n="200" d="100"/>
        <a:sy n="2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435333-B4FC-4F92-8215-981231DE8CBC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C8022C-26FA-4B8B-A53D-9B36D8E7128F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7727525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9C8022C-26FA-4B8B-A53D-9B36D8E7128F}" type="slidenum">
              <a:rPr lang="zh-CN" altLang="en-US" smtClean="0"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2271007" y="13298395"/>
            <a:ext cx="25737978" cy="917608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42004" y="24258168"/>
            <a:ext cx="21195985" cy="109399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69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0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01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155058" y="10801233"/>
            <a:ext cx="21458829" cy="230115641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768048" y="10801233"/>
            <a:ext cx="63882337" cy="230115641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2391916" y="27508458"/>
            <a:ext cx="25737978" cy="8502250"/>
          </a:xfrm>
        </p:spPr>
        <p:txBody>
          <a:bodyPr anchor="t"/>
          <a:lstStyle>
            <a:lvl1pPr algn="l">
              <a:defRPr sz="225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2391916" y="18144083"/>
            <a:ext cx="25737978" cy="9364362"/>
          </a:xfrm>
        </p:spPr>
        <p:txBody>
          <a:bodyPr anchor="b"/>
          <a:lstStyle>
            <a:lvl1pPr marL="0" indent="0">
              <a:buNone/>
              <a:defRPr sz="11200">
                <a:solidFill>
                  <a:schemeClr val="tx1">
                    <a:tint val="75000"/>
                  </a:schemeClr>
                </a:solidFill>
              </a:defRPr>
            </a:lvl1pPr>
            <a:lvl2pPr marL="2569845" indent="0">
              <a:buNone/>
              <a:defRPr sz="10100">
                <a:solidFill>
                  <a:schemeClr val="tx1">
                    <a:tint val="75000"/>
                  </a:schemeClr>
                </a:solidFill>
              </a:defRPr>
            </a:lvl2pPr>
            <a:lvl3pPr marL="5140325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3pPr>
            <a:lvl4pPr marL="771017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4pPr>
            <a:lvl5pPr marL="1028065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5pPr>
            <a:lvl6pPr marL="1285049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6pPr>
            <a:lvl7pPr marL="1542034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7pPr>
            <a:lvl8pPr marL="17990820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8pPr>
            <a:lvl9pPr marL="20560665" indent="0">
              <a:buNone/>
              <a:defRPr sz="7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768052" y="62924572"/>
            <a:ext cx="42670582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7943304" y="62924572"/>
            <a:ext cx="42670585" cy="177992298"/>
          </a:xfrm>
        </p:spPr>
        <p:txBody>
          <a:bodyPr/>
          <a:lstStyle>
            <a:lvl1pPr>
              <a:defRPr sz="15700"/>
            </a:lvl1pPr>
            <a:lvl2pPr>
              <a:defRPr sz="13500"/>
            </a:lvl2pPr>
            <a:lvl3pPr>
              <a:defRPr sz="11200"/>
            </a:lvl3pPr>
            <a:lvl4pPr>
              <a:defRPr sz="10100"/>
            </a:lvl4pPr>
            <a:lvl5pPr>
              <a:defRPr sz="10100"/>
            </a:lvl5pPr>
            <a:lvl6pPr>
              <a:defRPr sz="10100"/>
            </a:lvl6pPr>
            <a:lvl7pPr>
              <a:defRPr sz="10100"/>
            </a:lvl7pPr>
            <a:lvl8pPr>
              <a:defRPr sz="10100"/>
            </a:lvl8pPr>
            <a:lvl9pPr>
              <a:defRPr sz="101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4" y="9582389"/>
            <a:ext cx="13378913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514004" y="13575853"/>
            <a:ext cx="13378913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15381821" y="9582389"/>
            <a:ext cx="13384169" cy="3993479"/>
          </a:xfrm>
        </p:spPr>
        <p:txBody>
          <a:bodyPr anchor="b"/>
          <a:lstStyle>
            <a:lvl1pPr marL="0" indent="0">
              <a:buNone/>
              <a:defRPr sz="13500" b="1"/>
            </a:lvl1pPr>
            <a:lvl2pPr marL="2569845" indent="0">
              <a:buNone/>
              <a:defRPr sz="11200" b="1"/>
            </a:lvl2pPr>
            <a:lvl3pPr marL="5140325" indent="0">
              <a:buNone/>
              <a:defRPr sz="10100" b="1"/>
            </a:lvl3pPr>
            <a:lvl4pPr marL="7710170" indent="0">
              <a:buNone/>
              <a:defRPr sz="9000" b="1"/>
            </a:lvl4pPr>
            <a:lvl5pPr marL="10280650" indent="0">
              <a:buNone/>
              <a:defRPr sz="9000" b="1"/>
            </a:lvl5pPr>
            <a:lvl6pPr marL="12850495" indent="0">
              <a:buNone/>
              <a:defRPr sz="9000" b="1"/>
            </a:lvl6pPr>
            <a:lvl7pPr marL="15420340" indent="0">
              <a:buNone/>
              <a:defRPr sz="9000" b="1"/>
            </a:lvl7pPr>
            <a:lvl8pPr marL="17990820" indent="0">
              <a:buNone/>
              <a:defRPr sz="9000" b="1"/>
            </a:lvl8pPr>
            <a:lvl9pPr marL="20560665" indent="0">
              <a:buNone/>
              <a:defRPr sz="90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15381821" y="13575853"/>
            <a:ext cx="13384169" cy="24664451"/>
          </a:xfrm>
        </p:spPr>
        <p:txBody>
          <a:bodyPr/>
          <a:lstStyle>
            <a:lvl1pPr>
              <a:defRPr sz="13500"/>
            </a:lvl1pPr>
            <a:lvl2pPr>
              <a:defRPr sz="11200"/>
            </a:lvl2pPr>
            <a:lvl3pPr>
              <a:defRPr sz="101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514002" y="1704424"/>
            <a:ext cx="9961904" cy="7253668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1838637" y="1704419"/>
            <a:ext cx="16927348" cy="36535890"/>
          </a:xfrm>
        </p:spPr>
        <p:txBody>
          <a:bodyPr/>
          <a:lstStyle>
            <a:lvl1pPr>
              <a:defRPr sz="18000"/>
            </a:lvl1pPr>
            <a:lvl2pPr>
              <a:defRPr sz="15700"/>
            </a:lvl2pPr>
            <a:lvl3pPr>
              <a:defRPr sz="13500"/>
            </a:lvl3pPr>
            <a:lvl4pPr>
              <a:defRPr sz="11200"/>
            </a:lvl4pPr>
            <a:lvl5pPr>
              <a:defRPr sz="11200"/>
            </a:lvl5pPr>
            <a:lvl6pPr>
              <a:defRPr sz="11200"/>
            </a:lvl6pPr>
            <a:lvl7pPr>
              <a:defRPr sz="11200"/>
            </a:lvl7pPr>
            <a:lvl8pPr>
              <a:defRPr sz="11200"/>
            </a:lvl8pPr>
            <a:lvl9pPr>
              <a:defRPr sz="112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514002" y="8958087"/>
            <a:ext cx="9961904" cy="29282222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935093" y="29965980"/>
            <a:ext cx="18167985" cy="3537652"/>
          </a:xfrm>
        </p:spPr>
        <p:txBody>
          <a:bodyPr anchor="b"/>
          <a:lstStyle>
            <a:lvl1pPr algn="l">
              <a:defRPr sz="112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935093" y="3825022"/>
            <a:ext cx="18167985" cy="25685115"/>
          </a:xfrm>
        </p:spPr>
        <p:txBody>
          <a:bodyPr/>
          <a:lstStyle>
            <a:lvl1pPr marL="0" indent="0">
              <a:buNone/>
              <a:defRPr sz="18000"/>
            </a:lvl1pPr>
            <a:lvl2pPr marL="2569845" indent="0">
              <a:buNone/>
              <a:defRPr sz="15700"/>
            </a:lvl2pPr>
            <a:lvl3pPr marL="5140325" indent="0">
              <a:buNone/>
              <a:defRPr sz="13500"/>
            </a:lvl3pPr>
            <a:lvl4pPr marL="7710170" indent="0">
              <a:buNone/>
              <a:defRPr sz="11200"/>
            </a:lvl4pPr>
            <a:lvl5pPr marL="10280650" indent="0">
              <a:buNone/>
              <a:defRPr sz="11200"/>
            </a:lvl5pPr>
            <a:lvl6pPr marL="12850495" indent="0">
              <a:buNone/>
              <a:defRPr sz="11200"/>
            </a:lvl6pPr>
            <a:lvl7pPr marL="15420340" indent="0">
              <a:buNone/>
              <a:defRPr sz="11200"/>
            </a:lvl7pPr>
            <a:lvl8pPr marL="17990820" indent="0">
              <a:buNone/>
              <a:defRPr sz="11200"/>
            </a:lvl8pPr>
            <a:lvl9pPr marL="20560665" indent="0">
              <a:buNone/>
              <a:defRPr sz="112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5935093" y="33503630"/>
            <a:ext cx="18167985" cy="5024054"/>
          </a:xfrm>
        </p:spPr>
        <p:txBody>
          <a:bodyPr/>
          <a:lstStyle>
            <a:lvl1pPr marL="0" indent="0">
              <a:buNone/>
              <a:defRPr sz="7900"/>
            </a:lvl1pPr>
            <a:lvl2pPr marL="2569845" indent="0">
              <a:buNone/>
              <a:defRPr sz="6700"/>
            </a:lvl2pPr>
            <a:lvl3pPr marL="5140325" indent="0">
              <a:buNone/>
              <a:defRPr sz="5600"/>
            </a:lvl3pPr>
            <a:lvl4pPr marL="7710170" indent="0">
              <a:buNone/>
              <a:defRPr sz="5100"/>
            </a:lvl4pPr>
            <a:lvl5pPr marL="10280650" indent="0">
              <a:buNone/>
              <a:defRPr sz="5100"/>
            </a:lvl5pPr>
            <a:lvl6pPr marL="12850495" indent="0">
              <a:buNone/>
              <a:defRPr sz="5100"/>
            </a:lvl6pPr>
            <a:lvl7pPr marL="15420340" indent="0">
              <a:buNone/>
              <a:defRPr sz="5100"/>
            </a:lvl7pPr>
            <a:lvl8pPr marL="17990820" indent="0">
              <a:buNone/>
              <a:defRPr sz="5100"/>
            </a:lvl8pPr>
            <a:lvl9pPr marL="20560665" indent="0">
              <a:buNone/>
              <a:defRPr sz="51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1514005" y="1714326"/>
            <a:ext cx="27251979" cy="7134755"/>
          </a:xfrm>
          <a:prstGeom prst="rect">
            <a:avLst/>
          </a:prstGeom>
        </p:spPr>
        <p:txBody>
          <a:bodyPr vert="horz" lIns="514021" tIns="257010" rIns="514021" bIns="25701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514005" y="9988665"/>
            <a:ext cx="27251979" cy="28251649"/>
          </a:xfrm>
          <a:prstGeom prst="rect">
            <a:avLst/>
          </a:prstGeom>
        </p:spPr>
        <p:txBody>
          <a:bodyPr vert="horz" lIns="514021" tIns="257010" rIns="514021" bIns="25701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1514005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l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D35825-DAF2-41B6-95B3-A704A5631155}" type="datetimeFigureOut">
              <a:rPr lang="zh-CN" altLang="en-US" smtClean="0"/>
              <a:t>2025/6/11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10345665" y="39677165"/>
            <a:ext cx="9588659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ct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21700651" y="39677165"/>
            <a:ext cx="7065327" cy="2279158"/>
          </a:xfrm>
          <a:prstGeom prst="rect">
            <a:avLst/>
          </a:prstGeom>
        </p:spPr>
        <p:txBody>
          <a:bodyPr vert="horz" lIns="514021" tIns="257010" rIns="514021" bIns="257010" rtlCol="0" anchor="ctr"/>
          <a:lstStyle>
            <a:lvl1pPr algn="r">
              <a:defRPr sz="6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C9476D-2A0C-47E2-B90F-EBA285F45AD2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5140325" rtl="0" eaLnBrk="1" latinLnBrk="0" hangingPunct="1">
        <a:spcBef>
          <a:spcPct val="0"/>
        </a:spcBef>
        <a:buNone/>
        <a:defRPr sz="2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27860" indent="-192786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8000" kern="1200">
          <a:solidFill>
            <a:schemeClr val="tx1"/>
          </a:solidFill>
          <a:latin typeface="+mn-lt"/>
          <a:ea typeface="+mn-ea"/>
          <a:cs typeface="+mn-cs"/>
        </a:defRPr>
      </a:lvl1pPr>
      <a:lvl2pPr marL="4176395" indent="-160655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5700" kern="1200">
          <a:solidFill>
            <a:schemeClr val="tx1"/>
          </a:solidFill>
          <a:latin typeface="+mn-lt"/>
          <a:ea typeface="+mn-ea"/>
          <a:cs typeface="+mn-cs"/>
        </a:defRPr>
      </a:lvl2pPr>
      <a:lvl3pPr marL="642556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3500" kern="1200">
          <a:solidFill>
            <a:schemeClr val="tx1"/>
          </a:solidFill>
          <a:latin typeface="+mn-lt"/>
          <a:ea typeface="+mn-ea"/>
          <a:cs typeface="+mn-cs"/>
        </a:defRPr>
      </a:lvl3pPr>
      <a:lvl4pPr marL="899541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–"/>
        <a:defRPr sz="11200" kern="1200">
          <a:solidFill>
            <a:schemeClr val="tx1"/>
          </a:solidFill>
          <a:latin typeface="+mn-lt"/>
          <a:ea typeface="+mn-ea"/>
          <a:cs typeface="+mn-cs"/>
        </a:defRPr>
      </a:lvl4pPr>
      <a:lvl5pPr marL="1156525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»"/>
        <a:defRPr sz="11200" kern="1200">
          <a:solidFill>
            <a:schemeClr val="tx1"/>
          </a:solidFill>
          <a:latin typeface="+mn-lt"/>
          <a:ea typeface="+mn-ea"/>
          <a:cs typeface="+mn-cs"/>
        </a:defRPr>
      </a:lvl5pPr>
      <a:lvl6pPr marL="1413573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6pPr>
      <a:lvl7pPr marL="1670558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7pPr>
      <a:lvl8pPr marL="19276060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8pPr>
      <a:lvl9pPr marL="21845905" indent="-1285240" algn="l" defTabSz="5140325" rtl="0" eaLnBrk="1" latinLnBrk="0" hangingPunct="1">
        <a:spcBef>
          <a:spcPct val="20000"/>
        </a:spcBef>
        <a:buFont typeface="Arial" panose="020B0604020202020204" pitchFamily="34" charset="0"/>
        <a:buChar char="•"/>
        <a:defRPr sz="1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1pPr>
      <a:lvl2pPr marL="256984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2pPr>
      <a:lvl3pPr marL="514032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3pPr>
      <a:lvl4pPr marL="771017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4pPr>
      <a:lvl5pPr marL="1028065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5pPr>
      <a:lvl6pPr marL="1285049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6pPr>
      <a:lvl7pPr marL="1542034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7pPr>
      <a:lvl8pPr marL="17990820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8pPr>
      <a:lvl9pPr marL="20560665" algn="l" defTabSz="5140325" rtl="0" eaLnBrk="1" latinLnBrk="0" hangingPunct="1">
        <a:defRPr sz="10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100000">
              <a:srgbClr val="1482A5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istrator\Desktop\2023-6-28 9-41-26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0511"/>
          <a:stretch>
            <a:fillRect/>
          </a:stretch>
        </p:blipFill>
        <p:spPr bwMode="auto">
          <a:xfrm>
            <a:off x="0" y="-475"/>
            <a:ext cx="30276800" cy="61825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Rectangle 45"/>
          <p:cNvSpPr/>
          <p:nvPr/>
        </p:nvSpPr>
        <p:spPr>
          <a:xfrm>
            <a:off x="15439227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5" name="Rectangle 45"/>
          <p:cNvSpPr/>
          <p:nvPr/>
        </p:nvSpPr>
        <p:spPr>
          <a:xfrm>
            <a:off x="524453" y="6786638"/>
            <a:ext cx="14264865" cy="3373142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14227" tIns="57113" rIns="114227" bIns="57113" rtlCol="0" anchor="ctr"/>
          <a:lstStyle>
            <a:defPPr>
              <a:defRPr kern="1200"/>
            </a:defPPr>
          </a:lstStyle>
          <a:p>
            <a:pPr algn="ctr"/>
            <a:endParaRPr lang="en-US" sz="8000">
              <a:latin typeface="+mj-lt"/>
            </a:endParaRPr>
          </a:p>
        </p:txBody>
      </p:sp>
      <p:sp>
        <p:nvSpPr>
          <p:cNvPr id="37" name="Text Placeholder 5"/>
          <p:cNvSpPr txBox="1"/>
          <p:nvPr/>
        </p:nvSpPr>
        <p:spPr>
          <a:xfrm>
            <a:off x="2212838" y="2202465"/>
            <a:ext cx="25563148" cy="1332146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defPPr>
              <a:defRPr kern="1200"/>
            </a:defPPr>
            <a:lvl1pPr marL="0" marR="0" indent="0" algn="l" defTabSz="378333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3523615">
              <a:spcBef>
                <a:spcPct val="20000"/>
              </a:spcBef>
              <a:defRPr/>
            </a:pPr>
            <a:r>
              <a:rPr lang="en-US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Conference Paper Title</a:t>
            </a:r>
            <a:endParaRPr lang="en-US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Text Placeholder 5"/>
          <p:cNvSpPr txBox="1"/>
          <p:nvPr/>
        </p:nvSpPr>
        <p:spPr>
          <a:xfrm>
            <a:off x="1557500" y="3413639"/>
            <a:ext cx="26727756" cy="194514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defPPr>
              <a:defRPr kern="1200"/>
            </a:defPPr>
            <a:lvl1pPr marL="0" marR="0" indent="0" algn="l" defTabSz="3761105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 sz="6000" kern="1200" baseline="0">
                <a:solidFill>
                  <a:schemeClr val="tx2"/>
                </a:solidFill>
                <a:latin typeface="Franklin Gothic Heavy" panose="020B0903020102020204" pitchFamily="34" charset="0"/>
                <a:ea typeface="+mn-ea"/>
                <a:cs typeface="+mn-cs"/>
              </a:defRPr>
            </a:lvl1pPr>
            <a:lvl2pPr marL="1880235" indent="0" algn="l" defTabSz="3761105" rtl="0" eaLnBrk="1" latinLnBrk="0" hangingPunct="1">
              <a:spcBef>
                <a:spcPct val="20000"/>
              </a:spcBef>
              <a:buFontTx/>
              <a:buNone/>
              <a:defRPr sz="1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61105" indent="0" algn="l" defTabSz="3761105" rtl="0" eaLnBrk="1" latinLnBrk="0" hangingPunct="1">
              <a:spcBef>
                <a:spcPct val="20000"/>
              </a:spcBef>
              <a:buFontTx/>
              <a:buNone/>
              <a:defRPr sz="9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64134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522210" indent="0" algn="l" defTabSz="3761105" rtl="0" eaLnBrk="1" latinLnBrk="0" hangingPunct="1">
              <a:spcBef>
                <a:spcPct val="20000"/>
              </a:spcBef>
              <a:buFontTx/>
              <a:buNone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034288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2223750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410398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5984855" indent="-940435" algn="l" defTabSz="3761105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8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ts val="7245"/>
              </a:lnSpc>
              <a:defRPr/>
            </a:pP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Author name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endParaRPr lang="en-US" sz="3200" baseline="30000" dirty="0">
              <a:solidFill>
                <a:schemeClr val="bg1"/>
              </a:solidFill>
              <a:latin typeface="Times New Roman" panose="02020603050405020304" pitchFamily="18" charset="0"/>
              <a:ea typeface="Open Sans" panose="020B060603050402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ts val="7245"/>
              </a:lnSpc>
              <a:defRPr/>
            </a:pP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1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altLang="zh-CN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</a:t>
            </a:r>
            <a:r>
              <a:rPr lang="en-US" altLang="zh-CN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Country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;  </a:t>
            </a:r>
            <a:r>
              <a:rPr lang="en-US" sz="3200" baseline="300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2</a:t>
            </a:r>
            <a:r>
              <a:rPr lang="en-US" sz="3200" dirty="0" smtClean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Department</a:t>
            </a:r>
            <a:r>
              <a:rPr lang="en-US" sz="3200" dirty="0">
                <a:solidFill>
                  <a:schemeClr val="bg1"/>
                </a:solidFill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, University/Organization, City, Country</a:t>
            </a:r>
          </a:p>
        </p:txBody>
      </p:sp>
      <p:sp>
        <p:nvSpPr>
          <p:cNvPr id="39" name="TextBox 19"/>
          <p:cNvSpPr txBox="1">
            <a:spLocks noChangeArrowheads="1"/>
          </p:cNvSpPr>
          <p:nvPr/>
        </p:nvSpPr>
        <p:spPr bwMode="auto">
          <a:xfrm>
            <a:off x="902003" y="8691179"/>
            <a:ext cx="13408060" cy="35489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 smtClean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</a:t>
            </a: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introduction plays an important role in providing background information (including relevant references), emphasizing the importance of the study, and outlining its objectives. It is crucial to conduct a thorough review of the current state of the research field and incorporate key publications into your work. </a:t>
            </a:r>
          </a:p>
        </p:txBody>
      </p:sp>
      <p:sp>
        <p:nvSpPr>
          <p:cNvPr id="40" name="Rectangle 10"/>
          <p:cNvSpPr>
            <a:spLocks noChangeArrowheads="1"/>
          </p:cNvSpPr>
          <p:nvPr/>
        </p:nvSpPr>
        <p:spPr bwMode="auto">
          <a:xfrm>
            <a:off x="1398079" y="7034995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altLang="zh-CN" sz="5700" b="1" dirty="0" smtClean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Introduction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1" name="TextBox 40"/>
          <p:cNvSpPr txBox="1">
            <a:spLocks noChangeArrowheads="1"/>
          </p:cNvSpPr>
          <p:nvPr/>
        </p:nvSpPr>
        <p:spPr bwMode="auto">
          <a:xfrm>
            <a:off x="15986421" y="8619171"/>
            <a:ext cx="13301504" cy="18177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>
              <a:lnSpc>
                <a:spcPts val="4495"/>
              </a:lnSpc>
            </a:pPr>
            <a:r>
              <a:rPr lang="en-US" altLang="zh-CN" sz="4000" dirty="0">
                <a:latin typeface="Times New Roman" panose="02020603050405020304" pitchFamily="18" charset="0"/>
                <a:ea typeface="Open Sans" panose="020B0606030504020204" pitchFamily="34" charset="0"/>
                <a:cs typeface="Times New Roman" panose="02020603050405020304" pitchFamily="18" charset="0"/>
              </a:rPr>
              <a:t>The results section should provide an accurate and concise description of the experimental findings and the resulting conclusions that can be inferred from the experiments.</a:t>
            </a:r>
          </a:p>
        </p:txBody>
      </p:sp>
      <p:sp>
        <p:nvSpPr>
          <p:cNvPr id="46" name="TextBox 19"/>
          <p:cNvSpPr txBox="1">
            <a:spLocks noChangeArrowheads="1"/>
          </p:cNvSpPr>
          <p:nvPr/>
        </p:nvSpPr>
        <p:spPr bwMode="auto">
          <a:xfrm>
            <a:off x="15669340" y="28259752"/>
            <a:ext cx="13301504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/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conclusion section should precisely articulate the main findings of the article, emphasizing its significance and relevance. </a:t>
            </a:r>
          </a:p>
        </p:txBody>
      </p:sp>
      <p:sp>
        <p:nvSpPr>
          <p:cNvPr id="53" name="TextBox 19"/>
          <p:cNvSpPr txBox="1">
            <a:spLocks noChangeArrowheads="1"/>
          </p:cNvSpPr>
          <p:nvPr/>
        </p:nvSpPr>
        <p:spPr bwMode="auto">
          <a:xfrm>
            <a:off x="1080998" y="22726641"/>
            <a:ext cx="13408866" cy="19331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85650" tIns="42825" rIns="85650" bIns="42825">
            <a:spAutoFit/>
          </a:bodyPr>
          <a:lstStyle>
            <a:defPPr>
              <a:defRPr kern="1200"/>
            </a:defPPr>
            <a:lvl1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1pPr>
            <a:lvl2pPr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panose="020B0604020202020204"/>
                <a:ea typeface="MS PGothic" panose="020B0600070205080204" pitchFamily="-106" charset="-128"/>
              </a:defRPr>
            </a:lvl9pPr>
          </a:lstStyle>
          <a:p>
            <a:pPr indent="570865" algn="just" defTabSz="4405630">
              <a:defRPr/>
            </a:pPr>
            <a:r>
              <a:rPr lang="en-US" altLang="zh-CN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Materials and Methods section should provide comprehensive details to enable other researchers to replicate the study and further expand upon the published results. </a:t>
            </a:r>
          </a:p>
        </p:txBody>
      </p:sp>
      <p:sp>
        <p:nvSpPr>
          <p:cNvPr id="2" name="矩形 1"/>
          <p:cNvSpPr/>
          <p:nvPr/>
        </p:nvSpPr>
        <p:spPr>
          <a:xfrm>
            <a:off x="1080998" y="7395035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6" name="Rectangle 10"/>
          <p:cNvSpPr>
            <a:spLocks noChangeArrowheads="1"/>
          </p:cNvSpPr>
          <p:nvPr/>
        </p:nvSpPr>
        <p:spPr bwMode="auto">
          <a:xfrm>
            <a:off x="1548913" y="21221143"/>
            <a:ext cx="9990674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Materials and Methods</a:t>
            </a:r>
          </a:p>
        </p:txBody>
      </p:sp>
      <p:sp>
        <p:nvSpPr>
          <p:cNvPr id="27" name="矩形 26"/>
          <p:cNvSpPr/>
          <p:nvPr/>
        </p:nvSpPr>
        <p:spPr>
          <a:xfrm>
            <a:off x="1257863" y="2142195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8" name="Rectangle 10"/>
          <p:cNvSpPr>
            <a:spLocks noChangeArrowheads="1"/>
          </p:cNvSpPr>
          <p:nvPr/>
        </p:nvSpPr>
        <p:spPr bwMode="auto">
          <a:xfrm>
            <a:off x="16669562" y="6962987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endParaRPr lang="en-US" sz="5700" b="1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16352481" y="7323027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30" name="Rectangle 10"/>
          <p:cNvSpPr>
            <a:spLocks noChangeArrowheads="1"/>
          </p:cNvSpPr>
          <p:nvPr/>
        </p:nvSpPr>
        <p:spPr bwMode="auto">
          <a:xfrm>
            <a:off x="16352481" y="26660846"/>
            <a:ext cx="4713206" cy="1260000"/>
          </a:xfrm>
          <a:prstGeom prst="rect">
            <a:avLst/>
          </a:prstGeom>
          <a:solidFill>
            <a:schemeClr val="bg1"/>
          </a:solidFill>
          <a:ln w="12700">
            <a:noFill/>
            <a:miter lim="800000"/>
          </a:ln>
        </p:spPr>
        <p:txBody>
          <a:bodyPr wrap="none" lIns="257010" tIns="68536" rIns="257010" bIns="64236" anchor="ctr" anchorCtr="0"/>
          <a:lstStyle>
            <a:defPPr>
              <a:defRPr kern="1200"/>
            </a:defPPr>
          </a:lstStyle>
          <a:p>
            <a:pPr defTabSz="4405630">
              <a:defRPr/>
            </a:pPr>
            <a:r>
              <a:rPr lang="en-US" sz="57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Conclusion</a:t>
            </a:r>
          </a:p>
        </p:txBody>
      </p:sp>
      <p:sp>
        <p:nvSpPr>
          <p:cNvPr id="31" name="矩形 30"/>
          <p:cNvSpPr/>
          <p:nvPr/>
        </p:nvSpPr>
        <p:spPr>
          <a:xfrm>
            <a:off x="16035400" y="27020886"/>
            <a:ext cx="421775" cy="648072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1" name="TextBox 12"/>
          <p:cNvSpPr txBox="1"/>
          <p:nvPr/>
        </p:nvSpPr>
        <p:spPr>
          <a:xfrm>
            <a:off x="5586012" y="41122632"/>
            <a:ext cx="11734775" cy="9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第十二届</a:t>
            </a:r>
            <a:r>
              <a:rPr lang="zh-CN" altLang="en-US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经济，金融与管理科学国际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会议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2026 12th </a:t>
            </a:r>
            <a:r>
              <a:rPr lang="en-US" altLang="zh-CN" sz="2400" spc="10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International Conference on Economics, Finance and Management </a:t>
            </a:r>
            <a:r>
              <a:rPr lang="en-US" altLang="zh-CN" sz="2400" spc="10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Science</a:t>
            </a:r>
            <a:endParaRPr lang="en-US" altLang="zh-CN" sz="2400" spc="10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7621471" y="40856972"/>
            <a:ext cx="34245" cy="1440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3" name="TextBox 2"/>
          <p:cNvSpPr txBox="1"/>
          <p:nvPr/>
        </p:nvSpPr>
        <p:spPr>
          <a:xfrm>
            <a:off x="17948299" y="40856972"/>
            <a:ext cx="4844466" cy="1456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Jun</a:t>
            </a:r>
            <a:r>
              <a:rPr lang="en-US" altLang="zh-CN" sz="2400" spc="150" dirty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. 6-8, 2026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Suzhou</a:t>
            </a:r>
            <a:r>
              <a:rPr lang="zh-CN" altLang="en-US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 </a:t>
            </a:r>
            <a:r>
              <a:rPr lang="en-US" altLang="zh-CN" sz="2400" b="1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· </a:t>
            </a: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China</a:t>
            </a:r>
          </a:p>
          <a:p>
            <a:pPr>
              <a:spcBef>
                <a:spcPts val="500"/>
              </a:spcBef>
              <a:spcAft>
                <a:spcPts val="500"/>
              </a:spcAft>
            </a:pPr>
            <a:r>
              <a:rPr lang="en-US" altLang="zh-CN" sz="2400" spc="150" dirty="0" smtClean="0">
                <a:solidFill>
                  <a:schemeClr val="bg1"/>
                </a:solidFill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huiyi123.net</a:t>
            </a:r>
            <a:endParaRPr lang="zh-CN" altLang="en-US" sz="2400" spc="150" dirty="0">
              <a:solidFill>
                <a:schemeClr val="bg1"/>
              </a:solidFill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4453" y="41299626"/>
            <a:ext cx="4133850" cy="5715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181</Words>
  <Application>Microsoft Office PowerPoint</Application>
  <PresentationFormat>自定义</PresentationFormat>
  <Paragraphs>17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9" baseType="lpstr">
      <vt:lpstr>MS PGothic</vt:lpstr>
      <vt:lpstr>Open Sans</vt:lpstr>
      <vt:lpstr>宋体</vt:lpstr>
      <vt:lpstr>微软雅黑</vt:lpstr>
      <vt:lpstr>Arial</vt:lpstr>
      <vt:lpstr>Calibri</vt:lpstr>
      <vt:lpstr>Times New Roman</vt:lpstr>
      <vt:lpstr>Office 主题​​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PC</dc:creator>
  <cp:lastModifiedBy>msi</cp:lastModifiedBy>
  <cp:revision>78</cp:revision>
  <dcterms:created xsi:type="dcterms:W3CDTF">2022-05-14T02:02:00Z</dcterms:created>
  <dcterms:modified xsi:type="dcterms:W3CDTF">2025-06-11T01:41:58Z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037EDA744FB34ECF81AD055F509F2280_12</vt:lpwstr>
  </property>
  <property fmtid="{D5CDD505-2E9C-101B-9397-08002B2CF9AE}" pid="3" name="KSOProductBuildVer">
    <vt:lpwstr>1033-12.2.0.19307</vt:lpwstr>
  </property>
</Properties>
</file>