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2412" y="-190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300" d="100"/>
        <a:sy n="300" d="100"/>
      </p:scale>
      <p:origin x="0" y="-10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24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第十三届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经济，金融与管理科学国际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13th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Economics, Finance and Management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December 10-12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Changsha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5989"/>
            <a:ext cx="41338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180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80</cp:revision>
  <dcterms:created xsi:type="dcterms:W3CDTF">2022-05-14T02:02:00Z</dcterms:created>
  <dcterms:modified xsi:type="dcterms:W3CDTF">2025-06-11T02:20:04Z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037EDA744FB34ECF81AD055F509F2280_12</vt:lpwstr>
  </property>
  <property fmtid="{D5CDD505-2E9C-101B-9397-08002B2CF9AE}" pid="3" name="KSOProductBuildVer">
    <vt:lpwstr>1033-12.2.0.20782</vt:lpwstr>
  </property>
</Properties>
</file>