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85" userDrawn="1">
          <p15:clr>
            <a:srgbClr val="A4A3A4"/>
          </p15:clr>
        </p15:guide>
        <p15:guide id="3" orient="horz" pos="13494" userDrawn="1">
          <p15:clr>
            <a:srgbClr val="A4A3A4"/>
          </p15:clr>
        </p15:guide>
        <p15:guide id="4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85"/>
        <p:guide orient="horz" pos="13494"/>
        <p:guide pos="9536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346617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第十届经济，管理与社会科学国际会议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10th International Conference on Economics, Management and Social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 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Xi’an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EMSS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" y="41349930"/>
            <a:ext cx="41052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1130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E4F87D282BBE4313BF8931C7FFCEB391_12</vt:lpwstr>
  </property>
  <property fmtid="{D5CDD505-2E9C-101B-9397-08002B2CF9AE}" pid="3" name="KSOProductBuildVer">
    <vt:lpwstr>1033-12.2.0.19307</vt:lpwstr>
  </property>
</Properties>
</file>