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24" y="-8658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2726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346617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经济，管理与社会科学国际会议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Economics, Management and Social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Sep. </a:t>
            </a: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412432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181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81</cp:revision>
  <dcterms:created xsi:type="dcterms:W3CDTF">2022-05-14T02:02:00Z</dcterms:created>
  <dcterms:modified xsi:type="dcterms:W3CDTF">2025-06-12T03:10:59Z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E4F87D282BBE4313BF8931C7FFCEB391_12</vt:lpwstr>
  </property>
  <property fmtid="{D5CDD505-2E9C-101B-9397-08002B2CF9AE}" pid="3" name="KSOProductBuildVer">
    <vt:lpwstr>1033-12.2.0.19307</vt:lpwstr>
  </property>
</Properties>
</file>