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第八届心理学与行为科学国际会议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8th International Conference on Psychology and </a:t>
            </a:r>
            <a:r>
              <a:rPr lang="en-US" altLang="zh-CN" sz="2400" spc="150" dirty="0" err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Behavioural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PB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15" y="41364535"/>
            <a:ext cx="3619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1121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F845B64671F744789589CBE2FB7217DD_12</vt:lpwstr>
  </property>
  <property fmtid="{D5CDD505-2E9C-101B-9397-08002B2CF9AE}" pid="3" name="KSOProductBuildVer">
    <vt:lpwstr>1033-12.2.0.19307</vt:lpwstr>
  </property>
</Properties>
</file>