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-3810" y="-15522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3063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2362287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第九届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心理学与行为科学国际会议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9th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Psychology and </a:t>
            </a:r>
            <a:r>
              <a:rPr lang="en-US" altLang="zh-CN" sz="2400" spc="150" dirty="0" err="1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Behavioural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Sciences</a:t>
            </a: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Sep. 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19-21,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Chengdu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316500"/>
            <a:ext cx="365760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177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msi</cp:lastModifiedBy>
  <cp:revision>83</cp:revision>
  <dcterms:created xsi:type="dcterms:W3CDTF">2022-05-14T02:02:00Z</dcterms:created>
  <dcterms:modified xsi:type="dcterms:W3CDTF">2025-06-11T01:58:30Z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F845B64671F744789589CBE2FB7217DD_12</vt:lpwstr>
  </property>
  <property fmtid="{D5CDD505-2E9C-101B-9397-08002B2CF9AE}" pid="3" name="KSOProductBuildVer">
    <vt:lpwstr>1033-12.2.0.19307</vt:lpwstr>
  </property>
</Properties>
</file>