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24" y="-4356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48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公共卫生与医学科学国际会议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Public Health and Medical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19-21,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42862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81</cp:revision>
  <dcterms:created xsi:type="dcterms:W3CDTF">2022-05-14T02:02:00Z</dcterms:created>
  <dcterms:modified xsi:type="dcterms:W3CDTF">2025-06-11T01:58:53Z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295A2F960B004BF5B3928A986DB550D6_12</vt:lpwstr>
  </property>
  <property fmtid="{D5CDD505-2E9C-101B-9397-08002B2CF9AE}" pid="3" name="KSOProductBuildVer">
    <vt:lpwstr>1033-12.2.0.19307</vt:lpwstr>
  </property>
</Properties>
</file>