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第十届社会科学与人文国际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Social Sciences and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Humanities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SSH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50565"/>
            <a:ext cx="36671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1118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64BB75029BFD47D9B01095CA656B10C9_12</vt:lpwstr>
  </property>
  <property fmtid="{D5CDD505-2E9C-101B-9397-08002B2CF9AE}" pid="3" name="KSOProductBuildVer">
    <vt:lpwstr>1033-12.2.0.19307</vt:lpwstr>
  </property>
</Properties>
</file>