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730" y="-5093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第十一届健康，医学与生命科学国际会议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11th International Conference on Health, Medicine and Life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Sciences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5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November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23-25,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Wuhan</a:t>
            </a:r>
            <a:r>
              <a:rPr lang="zh-CN" altLang="en-US" sz="2400" spc="15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MEDLIFE20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995" y="41422320"/>
            <a:ext cx="443865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Windows 用户</cp:lastModifiedBy>
  <cp:revision>82</cp:revision>
  <dcterms:created xsi:type="dcterms:W3CDTF">2022-05-14T02:02:00Z</dcterms:created>
  <dcterms:modified xsi:type="dcterms:W3CDTF">2025-05-12T07:08:17Z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5A02A3066E8E43C4B2527FB8844E9881_12</vt:lpwstr>
  </property>
  <property fmtid="{D5CDD505-2E9C-101B-9397-08002B2CF9AE}" pid="3" name="KSOProductBuildVer">
    <vt:lpwstr>1033-12.2.0.20782</vt:lpwstr>
  </property>
</Properties>
</file>