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7" d="100"/>
          <a:sy n="17" d="100"/>
        </p:scale>
        <p:origin x="3204" y="186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09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健康，医学与生命科学国际会议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 8-10,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4862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182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2025-06-11T01:43:59Z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1033-12.2.0.19307</vt:lpwstr>
  </property>
</Properties>
</file>