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1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第八届创新管理与创业国际会议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Innovation Management and Entrepreneurship</a:t>
            </a:r>
            <a:endParaRPr lang="en-US" altLang="zh-CN" sz="2400" spc="10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GMTENTR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94075"/>
            <a:ext cx="4175760" cy="44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1129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1033-12.2.0.19307</vt:lpwstr>
  </property>
</Properties>
</file>