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48" y="-1298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9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第十一届创新管理与创业国际会议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International Conference on Innovation Management and Entrepreneurship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10-12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51189"/>
            <a:ext cx="4274820" cy="451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80</cp:revision>
  <dcterms:created xsi:type="dcterms:W3CDTF">2022-05-14T02:02:00Z</dcterms:created>
  <dcterms:modified xsi:type="dcterms:W3CDTF">2025-06-11T02:21:09Z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1033-12.2.0.20782</vt:lpwstr>
  </property>
</Properties>
</file>